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A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8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D86BFF-8512-DC75-EEA0-E171F5F68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0A0B01-6193-B8A7-364B-4003587372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1DBC9E-AA33-1D4F-376B-C41C1B052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04198-0982-4209-8E09-09A42FDD7D1E}" type="datetimeFigureOut">
              <a:rPr lang="es-ES" smtClean="0"/>
              <a:t>11/08/2023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E6BCB8-1585-AB8F-FAC1-C78330305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1DE2F85-EB8C-F6B8-29BE-2D1F9FA6C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044EE-1BDF-4C80-A5DB-52B0ABF6F2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5990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A6749B-92CD-D964-8421-308E1A863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1237095-C0BC-A956-AC38-3D9D5E9737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25EC74-AB27-DA19-3643-D79B7B7D1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04198-0982-4209-8E09-09A42FDD7D1E}" type="datetimeFigureOut">
              <a:rPr lang="es-ES" smtClean="0"/>
              <a:t>11/08/2023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64425BF-0E82-C27B-BD25-5512726D9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651752A-FC6D-63D9-548E-3B6F43C9C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044EE-1BDF-4C80-A5DB-52B0ABF6F2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597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563033E-6E82-1470-002B-5CB4EFED05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FFADBB9-4D14-2884-8958-85630ED398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1894648-ADAA-4DC6-E119-AD1BB364F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04198-0982-4209-8E09-09A42FDD7D1E}" type="datetimeFigureOut">
              <a:rPr lang="es-ES" smtClean="0"/>
              <a:t>11/08/2023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D0C0BFE-36F8-FD16-C9A8-3C91E9B3B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310B8E-03EE-7DD6-7744-F8505B009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044EE-1BDF-4C80-A5DB-52B0ABF6F2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0146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6A141C-991B-4E89-ABF6-EE6E11A3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C0F1E6-2B87-37D4-5D6B-C1C3DA616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EB46B26-5FF2-5755-6662-3604678C4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04198-0982-4209-8E09-09A42FDD7D1E}" type="datetimeFigureOut">
              <a:rPr lang="es-ES" smtClean="0"/>
              <a:t>11/08/2023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B01CBC-578A-2AD7-3053-F3A6B34E4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82ECB8-9CCE-9844-4108-F8ABA64F3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044EE-1BDF-4C80-A5DB-52B0ABF6F2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2966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B3764F-4EAF-5DDA-D9AF-D93E7AF4C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3BF8F68-8572-2916-221C-862564182F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7D51E9-6848-1D9D-6194-B4A8147A3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04198-0982-4209-8E09-09A42FDD7D1E}" type="datetimeFigureOut">
              <a:rPr lang="es-ES" smtClean="0"/>
              <a:t>11/08/2023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1391A9-1601-FACD-F867-07FA4198A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94D724-7518-913E-807C-4F5C3A9D9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044EE-1BDF-4C80-A5DB-52B0ABF6F2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6992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340D2C-FA77-F58C-1C8D-FC18B0A60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26EC7F-A170-4AE5-3F73-A285B8F1DF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B729D96-366A-F262-BDD8-4C4BD9E572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AFD8012-ED3A-233F-ABAF-D671D65AE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04198-0982-4209-8E09-09A42FDD7D1E}" type="datetimeFigureOut">
              <a:rPr lang="es-ES" smtClean="0"/>
              <a:t>11/08/2023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6DC7AF5-35C4-99F1-9406-0AA91F51C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E85FEC6-C60B-290C-2CB7-15658B158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044EE-1BDF-4C80-A5DB-52B0ABF6F2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5804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B51743-452C-61DA-D5B1-DF57C3FE3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AAC80A6-1CD5-B2AB-15C6-BE59D23C0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AD03A6E-B2E9-7084-F6AE-015D30A15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8410ECF-F05B-4ADD-B7B3-333217F1EA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9B4C92F-75E3-76F1-79FC-D60C9D76D9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3D4BEE3-95FE-1D7F-ED3D-DF112DA10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04198-0982-4209-8E09-09A42FDD7D1E}" type="datetimeFigureOut">
              <a:rPr lang="es-ES" smtClean="0"/>
              <a:t>11/08/2023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665A863-C65C-B429-0369-5974FA408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92AE0BD-1677-BB27-4A90-B6F6A8185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044EE-1BDF-4C80-A5DB-52B0ABF6F2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1082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B6371D-9A4E-B420-09C6-514C9E9F3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E918B70-5A1D-82CC-998D-E34316AF8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04198-0982-4209-8E09-09A42FDD7D1E}" type="datetimeFigureOut">
              <a:rPr lang="es-ES" smtClean="0"/>
              <a:t>11/08/2023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F77763D-67EB-2837-B53A-D959D486B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8BE4A80-BB55-083D-A1C6-33B69F043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044EE-1BDF-4C80-A5DB-52B0ABF6F2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006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32DED38-CB56-AEF9-1AC2-42F0024D3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04198-0982-4209-8E09-09A42FDD7D1E}" type="datetimeFigureOut">
              <a:rPr lang="es-ES" smtClean="0"/>
              <a:t>11/08/2023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8849EA8-37CE-D985-8299-6C317DFAC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B40EA79-2A9E-7C9F-40C7-6455DC023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044EE-1BDF-4C80-A5DB-52B0ABF6F2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9822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B30001-B556-1875-9EBB-90BBFF3F2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236E24-41CA-DFED-1192-CBB381D5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6CA0BC2-2E50-D430-1688-8AC528265E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1CC84A1-2B1E-E8C7-DEDA-4ACC8C416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04198-0982-4209-8E09-09A42FDD7D1E}" type="datetimeFigureOut">
              <a:rPr lang="es-ES" smtClean="0"/>
              <a:t>11/08/2023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3916071-A70F-F30D-EBE4-E86DA1BF4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DF67E4D-EC8F-AEAE-561D-6658C6FBD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044EE-1BDF-4C80-A5DB-52B0ABF6F2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4119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FAAC1C-1BA9-7E21-9C20-E0D72C9F9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E9FA8D5-B9F9-B1D5-49CF-2973168CB4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0449D8F-F670-66A5-D822-4CA52F795A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B39471F-D1DC-E605-36AA-24BD81411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04198-0982-4209-8E09-09A42FDD7D1E}" type="datetimeFigureOut">
              <a:rPr lang="es-ES" smtClean="0"/>
              <a:t>11/08/2023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AFD4242-44E5-F818-68AB-257635F23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05C735-C90C-A89D-DF11-3F3D6B4D3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044EE-1BDF-4C80-A5DB-52B0ABF6F2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94667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E5B55F2-C388-2A8C-50B4-9E56241FC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5E3A570-DC03-18CB-6330-E39FE59BAD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995362-8458-04F9-1FAC-E82FC785B5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04198-0982-4209-8E09-09A42FDD7D1E}" type="datetimeFigureOut">
              <a:rPr lang="es-ES" smtClean="0"/>
              <a:t>11/08/2023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937CCCA-FE5F-4C8E-D4B9-0659079485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941C5D9-37BF-BFF3-6D45-7BB807DB18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044EE-1BDF-4C80-A5DB-52B0ABF6F2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6613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n 28">
            <a:extLst>
              <a:ext uri="{FF2B5EF4-FFF2-40B4-BE49-F238E27FC236}">
                <a16:creationId xmlns:a16="http://schemas.microsoft.com/office/drawing/2014/main" id="{C44C5F02-826D-D3B3-3569-1E5BAF3F4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81" y="449013"/>
            <a:ext cx="11736438" cy="3572374"/>
          </a:xfrm>
          <a:prstGeom prst="rect">
            <a:avLst/>
          </a:prstGeom>
        </p:spPr>
      </p:pic>
      <p:grpSp>
        <p:nvGrpSpPr>
          <p:cNvPr id="37" name="Grupo 36">
            <a:extLst>
              <a:ext uri="{FF2B5EF4-FFF2-40B4-BE49-F238E27FC236}">
                <a16:creationId xmlns:a16="http://schemas.microsoft.com/office/drawing/2014/main" id="{5E57167D-C4F3-17D0-8E3A-934984A9AC63}"/>
              </a:ext>
            </a:extLst>
          </p:cNvPr>
          <p:cNvGrpSpPr/>
          <p:nvPr/>
        </p:nvGrpSpPr>
        <p:grpSpPr>
          <a:xfrm>
            <a:off x="140098" y="449013"/>
            <a:ext cx="11824121" cy="3575681"/>
            <a:chOff x="140098" y="449013"/>
            <a:chExt cx="11824121" cy="3575681"/>
          </a:xfrm>
        </p:grpSpPr>
        <p:pic>
          <p:nvPicPr>
            <p:cNvPr id="1026" name="Picture 2" descr="Panadería Vista Superior Fondo Ingredientes Para Cocinar Pastel Frambuesa Chocolate Imagen De Stock">
              <a:extLst>
                <a:ext uri="{FF2B5EF4-FFF2-40B4-BE49-F238E27FC236}">
                  <a16:creationId xmlns:a16="http://schemas.microsoft.com/office/drawing/2014/main" id="{945E4D0D-2FA0-46FB-8AD1-5BC561B12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9683" y="449013"/>
              <a:ext cx="7304536" cy="3575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851E8C6B-9B8D-C790-FC3F-0977AD94A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098" y="449013"/>
              <a:ext cx="11824121" cy="3572374"/>
            </a:xfrm>
            <a:prstGeom prst="rect">
              <a:avLst/>
            </a:prstGeom>
          </p:spPr>
        </p:pic>
      </p:grpSp>
      <p:sp>
        <p:nvSpPr>
          <p:cNvPr id="36" name="CuadroTexto 35">
            <a:extLst>
              <a:ext uri="{FF2B5EF4-FFF2-40B4-BE49-F238E27FC236}">
                <a16:creationId xmlns:a16="http://schemas.microsoft.com/office/drawing/2014/main" id="{2BE304C9-6873-5FD5-6598-6D8F0A1F2063}"/>
              </a:ext>
            </a:extLst>
          </p:cNvPr>
          <p:cNvSpPr txBox="1"/>
          <p:nvPr/>
        </p:nvSpPr>
        <p:spPr>
          <a:xfrm>
            <a:off x="1564826" y="695480"/>
            <a:ext cx="38640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chemeClr val="accent4">
                    <a:lumMod val="60000"/>
                    <a:lumOff val="40000"/>
                  </a:schemeClr>
                </a:solidFill>
                <a:latin typeface="Bauhaus 93" panose="04030905020B02020C02" pitchFamily="82" charset="0"/>
              </a:rPr>
              <a:t>La Petite Rata</a:t>
            </a:r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FDF52F3B-5226-0E59-9387-96FC4E249C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094" y="297112"/>
            <a:ext cx="7477125" cy="3724275"/>
          </a:xfrm>
          <a:prstGeom prst="rect">
            <a:avLst/>
          </a:prstGeom>
        </p:spPr>
      </p:pic>
      <p:sp>
        <p:nvSpPr>
          <p:cNvPr id="44" name="CuadroTexto 43">
            <a:extLst>
              <a:ext uri="{FF2B5EF4-FFF2-40B4-BE49-F238E27FC236}">
                <a16:creationId xmlns:a16="http://schemas.microsoft.com/office/drawing/2014/main" id="{EB62A63C-0037-A837-E1EE-B493E8A85805}"/>
              </a:ext>
            </a:extLst>
          </p:cNvPr>
          <p:cNvSpPr txBox="1"/>
          <p:nvPr/>
        </p:nvSpPr>
        <p:spPr>
          <a:xfrm>
            <a:off x="1886420" y="1542958"/>
            <a:ext cx="3678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Siempre es la mejor parte</a:t>
            </a:r>
          </a:p>
        </p:txBody>
      </p: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1B14CF62-73CE-106D-E868-063FA373FEC4}"/>
              </a:ext>
            </a:extLst>
          </p:cNvPr>
          <p:cNvCxnSpPr>
            <a:cxnSpLocks/>
          </p:cNvCxnSpPr>
          <p:nvPr/>
        </p:nvCxnSpPr>
        <p:spPr>
          <a:xfrm>
            <a:off x="140098" y="2155660"/>
            <a:ext cx="2157332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uadroTexto 46">
            <a:extLst>
              <a:ext uri="{FF2B5EF4-FFF2-40B4-BE49-F238E27FC236}">
                <a16:creationId xmlns:a16="http://schemas.microsoft.com/office/drawing/2014/main" id="{0D93C4C8-57EC-DAAB-EDBD-4928C9029D47}"/>
              </a:ext>
            </a:extLst>
          </p:cNvPr>
          <p:cNvSpPr txBox="1"/>
          <p:nvPr/>
        </p:nvSpPr>
        <p:spPr>
          <a:xfrm>
            <a:off x="2397483" y="1739860"/>
            <a:ext cx="163465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.  .  .</a:t>
            </a:r>
          </a:p>
        </p:txBody>
      </p:sp>
      <p:pic>
        <p:nvPicPr>
          <p:cNvPr id="49" name="Imagen 48">
            <a:extLst>
              <a:ext uri="{FF2B5EF4-FFF2-40B4-BE49-F238E27FC236}">
                <a16:creationId xmlns:a16="http://schemas.microsoft.com/office/drawing/2014/main" id="{4D254C40-4BAB-F148-2967-F9B87C220B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876" y="1611272"/>
            <a:ext cx="685800" cy="257175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97723A9D-A678-1CD2-FA71-87BDE19CA2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13973" y="1624640"/>
            <a:ext cx="685800" cy="257175"/>
          </a:xfrm>
          <a:prstGeom prst="rect">
            <a:avLst/>
          </a:prstGeom>
        </p:spPr>
      </p:pic>
      <p:pic>
        <p:nvPicPr>
          <p:cNvPr id="52" name="Imagen 51">
            <a:extLst>
              <a:ext uri="{FF2B5EF4-FFF2-40B4-BE49-F238E27FC236}">
                <a16:creationId xmlns:a16="http://schemas.microsoft.com/office/drawing/2014/main" id="{FC1556D7-1DE1-BACC-4A37-BDBEC1245B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0816" y="1925592"/>
            <a:ext cx="378650" cy="252433"/>
          </a:xfrm>
          <a:prstGeom prst="rect">
            <a:avLst/>
          </a:prstGeom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568717AD-744D-0D89-6610-5BDF9201785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0599"/>
          <a:stretch/>
        </p:blipFill>
        <p:spPr>
          <a:xfrm>
            <a:off x="8677328" y="1796394"/>
            <a:ext cx="428685" cy="257175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ABFDE688-2A47-AE23-DAA0-F4E37D5EC37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815" b="30128"/>
          <a:stretch/>
        </p:blipFill>
        <p:spPr>
          <a:xfrm>
            <a:off x="9117613" y="1565562"/>
            <a:ext cx="272238" cy="306189"/>
          </a:xfrm>
          <a:prstGeom prst="rect">
            <a:avLst/>
          </a:prstGeom>
        </p:spPr>
      </p:pic>
      <p:pic>
        <p:nvPicPr>
          <p:cNvPr id="59" name="Imagen 58">
            <a:extLst>
              <a:ext uri="{FF2B5EF4-FFF2-40B4-BE49-F238E27FC236}">
                <a16:creationId xmlns:a16="http://schemas.microsoft.com/office/drawing/2014/main" id="{E8ABA23E-487C-0D0A-06A8-C8AA933FD3C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8982" r="5663" b="16230"/>
          <a:stretch/>
        </p:blipFill>
        <p:spPr>
          <a:xfrm>
            <a:off x="8975139" y="1871751"/>
            <a:ext cx="278593" cy="283909"/>
          </a:xfrm>
          <a:prstGeom prst="rect">
            <a:avLst/>
          </a:prstGeom>
        </p:spPr>
      </p:pic>
      <p:pic>
        <p:nvPicPr>
          <p:cNvPr id="62" name="Imagen 61">
            <a:extLst>
              <a:ext uri="{FF2B5EF4-FFF2-40B4-BE49-F238E27FC236}">
                <a16:creationId xmlns:a16="http://schemas.microsoft.com/office/drawing/2014/main" id="{EA0D1AD3-42AF-6CA3-C592-CFF9251919C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8982" r="5663" b="16230"/>
          <a:stretch/>
        </p:blipFill>
        <p:spPr>
          <a:xfrm>
            <a:off x="9114435" y="1829344"/>
            <a:ext cx="278593" cy="283909"/>
          </a:xfrm>
          <a:prstGeom prst="rect">
            <a:avLst/>
          </a:prstGeom>
        </p:spPr>
      </p:pic>
      <p:pic>
        <p:nvPicPr>
          <p:cNvPr id="63" name="Imagen 62">
            <a:extLst>
              <a:ext uri="{FF2B5EF4-FFF2-40B4-BE49-F238E27FC236}">
                <a16:creationId xmlns:a16="http://schemas.microsoft.com/office/drawing/2014/main" id="{C50AE829-238D-A3F0-0A45-27B32B74F71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8982" r="5663" b="16230"/>
          <a:stretch/>
        </p:blipFill>
        <p:spPr>
          <a:xfrm>
            <a:off x="8904347" y="1597906"/>
            <a:ext cx="278593" cy="283909"/>
          </a:xfrm>
          <a:prstGeom prst="rect">
            <a:avLst/>
          </a:prstGeom>
        </p:spPr>
      </p:pic>
      <p:pic>
        <p:nvPicPr>
          <p:cNvPr id="1025" name="Imagen 1024">
            <a:extLst>
              <a:ext uri="{FF2B5EF4-FFF2-40B4-BE49-F238E27FC236}">
                <a16:creationId xmlns:a16="http://schemas.microsoft.com/office/drawing/2014/main" id="{F537586B-21E2-6AAB-A817-8C80241E82A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3" t="17722" r="21897" b="28614"/>
          <a:stretch/>
        </p:blipFill>
        <p:spPr>
          <a:xfrm>
            <a:off x="2138045" y="3394368"/>
            <a:ext cx="2029199" cy="4703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29" name="CuadroTexto 1028">
            <a:extLst>
              <a:ext uri="{FF2B5EF4-FFF2-40B4-BE49-F238E27FC236}">
                <a16:creationId xmlns:a16="http://schemas.microsoft.com/office/drawing/2014/main" id="{E71ECB0A-AA42-E1C9-CED6-C30F5B66F967}"/>
              </a:ext>
            </a:extLst>
          </p:cNvPr>
          <p:cNvSpPr txBox="1"/>
          <p:nvPr/>
        </p:nvSpPr>
        <p:spPr>
          <a:xfrm>
            <a:off x="1218764" y="2305324"/>
            <a:ext cx="4465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FF0000"/>
                </a:solidFill>
              </a:rPr>
              <a:t>Le Patite Rata </a:t>
            </a:r>
            <a:r>
              <a:rPr lang="es-ES" sz="2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la mejor opción entre muchas…</a:t>
            </a:r>
          </a:p>
        </p:txBody>
      </p:sp>
      <p:cxnSp>
        <p:nvCxnSpPr>
          <p:cNvPr id="1030" name="Conector recto 1029">
            <a:extLst>
              <a:ext uri="{FF2B5EF4-FFF2-40B4-BE49-F238E27FC236}">
                <a16:creationId xmlns:a16="http://schemas.microsoft.com/office/drawing/2014/main" id="{C555754F-E48B-2439-AE77-A0438CEF92F1}"/>
              </a:ext>
            </a:extLst>
          </p:cNvPr>
          <p:cNvCxnSpPr>
            <a:cxnSpLocks/>
          </p:cNvCxnSpPr>
          <p:nvPr/>
        </p:nvCxnSpPr>
        <p:spPr>
          <a:xfrm>
            <a:off x="3496841" y="2989550"/>
            <a:ext cx="2157332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CuadroTexto 1030">
            <a:extLst>
              <a:ext uri="{FF2B5EF4-FFF2-40B4-BE49-F238E27FC236}">
                <a16:creationId xmlns:a16="http://schemas.microsoft.com/office/drawing/2014/main" id="{5D3B9709-C150-1C90-233E-E18E5F4E339D}"/>
              </a:ext>
            </a:extLst>
          </p:cNvPr>
          <p:cNvSpPr txBox="1"/>
          <p:nvPr/>
        </p:nvSpPr>
        <p:spPr>
          <a:xfrm>
            <a:off x="2532585" y="2567114"/>
            <a:ext cx="163465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.  .  .</a:t>
            </a:r>
          </a:p>
        </p:txBody>
      </p:sp>
    </p:spTree>
    <p:extLst>
      <p:ext uri="{BB962C8B-B14F-4D97-AF65-F5344CB8AC3E}">
        <p14:creationId xmlns:p14="http://schemas.microsoft.com/office/powerpoint/2010/main" val="1551427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17FE580-29CB-88FE-BC08-61FB428B8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3938" y="1987384"/>
            <a:ext cx="11824121" cy="357237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64F42FC-EF9C-FA96-507E-CBECD59A8B73}"/>
              </a:ext>
            </a:extLst>
          </p:cNvPr>
          <p:cNvSpPr txBox="1"/>
          <p:nvPr/>
        </p:nvSpPr>
        <p:spPr>
          <a:xfrm>
            <a:off x="4413758" y="3664616"/>
            <a:ext cx="3140077" cy="1171741"/>
          </a:xfrm>
          <a:custGeom>
            <a:avLst/>
            <a:gdLst>
              <a:gd name="connsiteX0" fmla="*/ 0 w 1739900"/>
              <a:gd name="connsiteY0" fmla="*/ 0 h 369332"/>
              <a:gd name="connsiteX1" fmla="*/ 1739900 w 1739900"/>
              <a:gd name="connsiteY1" fmla="*/ 0 h 369332"/>
              <a:gd name="connsiteX2" fmla="*/ 1739900 w 1739900"/>
              <a:gd name="connsiteY2" fmla="*/ 369332 h 369332"/>
              <a:gd name="connsiteX3" fmla="*/ 0 w 1739900"/>
              <a:gd name="connsiteY3" fmla="*/ 369332 h 369332"/>
              <a:gd name="connsiteX4" fmla="*/ 0 w 1739900"/>
              <a:gd name="connsiteY4" fmla="*/ 0 h 369332"/>
              <a:gd name="connsiteX0" fmla="*/ 0 w 1739900"/>
              <a:gd name="connsiteY0" fmla="*/ 0 h 724932"/>
              <a:gd name="connsiteX1" fmla="*/ 1739900 w 1739900"/>
              <a:gd name="connsiteY1" fmla="*/ 0 h 724932"/>
              <a:gd name="connsiteX2" fmla="*/ 1739900 w 1739900"/>
              <a:gd name="connsiteY2" fmla="*/ 369332 h 724932"/>
              <a:gd name="connsiteX3" fmla="*/ 76200 w 1739900"/>
              <a:gd name="connsiteY3" fmla="*/ 724932 h 724932"/>
              <a:gd name="connsiteX4" fmla="*/ 0 w 1739900"/>
              <a:gd name="connsiteY4" fmla="*/ 0 h 724932"/>
              <a:gd name="connsiteX0" fmla="*/ 0 w 1739900"/>
              <a:gd name="connsiteY0" fmla="*/ 0 h 877332"/>
              <a:gd name="connsiteX1" fmla="*/ 1739900 w 1739900"/>
              <a:gd name="connsiteY1" fmla="*/ 0 h 877332"/>
              <a:gd name="connsiteX2" fmla="*/ 1651000 w 1739900"/>
              <a:gd name="connsiteY2" fmla="*/ 877332 h 877332"/>
              <a:gd name="connsiteX3" fmla="*/ 76200 w 1739900"/>
              <a:gd name="connsiteY3" fmla="*/ 724932 h 877332"/>
              <a:gd name="connsiteX4" fmla="*/ 0 w 1739900"/>
              <a:gd name="connsiteY4" fmla="*/ 0 h 877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9900" h="877332">
                <a:moveTo>
                  <a:pt x="0" y="0"/>
                </a:moveTo>
                <a:lnTo>
                  <a:pt x="1739900" y="0"/>
                </a:lnTo>
                <a:lnTo>
                  <a:pt x="1651000" y="877332"/>
                </a:lnTo>
                <a:lnTo>
                  <a:pt x="76200" y="724932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rtlCol="0">
            <a:prstTxWarp prst="textArchUp">
              <a:avLst>
                <a:gd name="adj" fmla="val 12588882"/>
              </a:avLst>
            </a:prstTxWarp>
            <a:spAutoFit/>
          </a:bodyPr>
          <a:lstStyle/>
          <a:p>
            <a:r>
              <a:rPr lang="es-ES" sz="4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</a:rPr>
              <a:t>Le Patite Rata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01BBA63-46DB-EC6E-7ED9-DC8AB80F68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5515508" y="2361444"/>
            <a:ext cx="1160979" cy="850901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38F1C307-B9FF-3471-4409-C2F4F604574B}"/>
              </a:ext>
            </a:extLst>
          </p:cNvPr>
          <p:cNvCxnSpPr>
            <a:cxnSpLocks/>
            <a:stCxn id="6" idx="1"/>
          </p:cNvCxnSpPr>
          <p:nvPr/>
        </p:nvCxnSpPr>
        <p:spPr>
          <a:xfrm>
            <a:off x="183938" y="3773571"/>
            <a:ext cx="4229820" cy="0"/>
          </a:xfrm>
          <a:prstGeom prst="lin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657A4378-73F9-1442-56FE-4497F79A1524}"/>
              </a:ext>
            </a:extLst>
          </p:cNvPr>
          <p:cNvCxnSpPr>
            <a:cxnSpLocks/>
          </p:cNvCxnSpPr>
          <p:nvPr/>
        </p:nvCxnSpPr>
        <p:spPr>
          <a:xfrm>
            <a:off x="7778239" y="3773571"/>
            <a:ext cx="4229820" cy="0"/>
          </a:xfrm>
          <a:prstGeom prst="lin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1D3221A-942A-21B1-09F6-38774E78CD73}"/>
              </a:ext>
            </a:extLst>
          </p:cNvPr>
          <p:cNvSpPr txBox="1"/>
          <p:nvPr/>
        </p:nvSpPr>
        <p:spPr>
          <a:xfrm>
            <a:off x="3357973" y="4158833"/>
            <a:ext cx="54760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i="0" dirty="0">
                <a:solidFill>
                  <a:schemeClr val="bg1"/>
                </a:solidFill>
                <a:effectLst/>
                <a:latin typeface="Söhne"/>
              </a:rPr>
              <a:t>"Deléitate en cada bocado con nuestros exquisitos manjares dulces, donde la pasión por la pastelería cobra vida en cada creación."</a:t>
            </a:r>
            <a:endParaRPr lang="es-E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401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6CEF71E-3459-C983-2681-B0376958031E}"/>
              </a:ext>
            </a:extLst>
          </p:cNvPr>
          <p:cNvSpPr/>
          <p:nvPr/>
        </p:nvSpPr>
        <p:spPr>
          <a:xfrm>
            <a:off x="183939" y="1410789"/>
            <a:ext cx="11824121" cy="35723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47E70CA-E5D2-2621-9346-4E76678B9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1" y="1410789"/>
            <a:ext cx="11953875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63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98171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49</Words>
  <Application>Microsoft Office PowerPoint</Application>
  <PresentationFormat>Panorámica</PresentationFormat>
  <Paragraphs>7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11" baseType="lpstr">
      <vt:lpstr>Arial</vt:lpstr>
      <vt:lpstr>Bauhaus 93</vt:lpstr>
      <vt:lpstr>Brush Script MT</vt:lpstr>
      <vt:lpstr>Calibri</vt:lpstr>
      <vt:lpstr>Calibri Light</vt:lpstr>
      <vt:lpstr>Söhne</vt:lpstr>
      <vt:lpstr>Tema de Office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XHIOCWELL</dc:creator>
  <cp:lastModifiedBy>XHIOCWELL</cp:lastModifiedBy>
  <cp:revision>2</cp:revision>
  <dcterms:created xsi:type="dcterms:W3CDTF">2023-08-10T19:48:08Z</dcterms:created>
  <dcterms:modified xsi:type="dcterms:W3CDTF">2023-08-11T16:24:02Z</dcterms:modified>
</cp:coreProperties>
</file>